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7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6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7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8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6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3555-9B4E-4885-9052-2826F57C214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DA59-F2FF-4D74-956F-E8193DD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Семейный альбом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3351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451745"/>
            <a:ext cx="1271752" cy="1660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94" y="337269"/>
            <a:ext cx="1573248" cy="1933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1559" y="-1458627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88448"/>
            <a:ext cx="9144000" cy="1182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52246" y="2103819"/>
            <a:ext cx="1970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Туров Григорий </a:t>
            </a:r>
            <a:r>
              <a:rPr lang="ru-RU" sz="2000" dirty="0" smtClean="0"/>
              <a:t>Степанович.</a:t>
            </a:r>
          </a:p>
          <a:p>
            <a:r>
              <a:rPr lang="ru-RU" sz="2000" dirty="0" smtClean="0"/>
              <a:t>Красноармеец, погиб.</a:t>
            </a:r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83469" y="2257881"/>
            <a:ext cx="251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Туров Петр</a:t>
            </a:r>
          </a:p>
          <a:p>
            <a:r>
              <a:rPr lang="ru-RU" dirty="0" smtClean="0"/>
              <a:t>Степанович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201" y="372961"/>
            <a:ext cx="3511600" cy="26393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810" y="3774789"/>
            <a:ext cx="4096867" cy="28592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560" y="582426"/>
            <a:ext cx="1219200" cy="15144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51" y="3922569"/>
            <a:ext cx="3981450" cy="11368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01200" y="2506717"/>
            <a:ext cx="18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Туров Александр</a:t>
            </a:r>
          </a:p>
          <a:p>
            <a:r>
              <a:rPr lang="ru-RU" dirty="0" smtClean="0"/>
              <a:t>Алексеевич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1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9" y="823585"/>
            <a:ext cx="1274174" cy="1963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6858" y="1027906"/>
            <a:ext cx="1633870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6" y="3752166"/>
            <a:ext cx="4440145" cy="22229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1698" y="3105835"/>
            <a:ext cx="208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Нефёдов Михаил</a:t>
            </a:r>
          </a:p>
          <a:p>
            <a:r>
              <a:rPr lang="ru-RU" dirty="0" smtClean="0"/>
              <a:t> Николаевич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82759" y="2786667"/>
            <a:ext cx="266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Нефёдов Андрей</a:t>
            </a:r>
          </a:p>
          <a:p>
            <a:r>
              <a:rPr lang="ru-RU" smtClean="0"/>
              <a:t>Николаевич.</a:t>
            </a:r>
            <a:endParaRPr lang="ru-RU" dirty="0" smtClean="0"/>
          </a:p>
          <a:p>
            <a:r>
              <a:rPr lang="ru-RU" dirty="0" smtClean="0"/>
              <a:t>Красноармеец, </a:t>
            </a:r>
          </a:p>
          <a:p>
            <a:r>
              <a:rPr lang="ru-RU" dirty="0" smtClean="0"/>
              <a:t>погиб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432" y="4252913"/>
            <a:ext cx="5407982" cy="1454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9655" y="2191407"/>
            <a:ext cx="260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Треногина</a:t>
            </a:r>
            <a:r>
              <a:rPr lang="ru-RU" dirty="0" smtClean="0"/>
              <a:t> Нина</a:t>
            </a:r>
          </a:p>
          <a:p>
            <a:r>
              <a:rPr lang="ru-RU" dirty="0" smtClean="0"/>
              <a:t>Кузьминична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5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Герои тыла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386" y="1477085"/>
            <a:ext cx="1286012" cy="1628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86" y="4603530"/>
            <a:ext cx="1344476" cy="1423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63" y="3105806"/>
            <a:ext cx="1167305" cy="1497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8386" y="3231931"/>
            <a:ext cx="198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Туров Алексей</a:t>
            </a:r>
          </a:p>
          <a:p>
            <a:r>
              <a:rPr lang="ru-RU" dirty="0" smtClean="0"/>
              <a:t>Степанович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87310" y="6026880"/>
            <a:ext cx="288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Турова Александра</a:t>
            </a:r>
          </a:p>
          <a:p>
            <a:r>
              <a:rPr lang="ru-RU" dirty="0" smtClean="0"/>
              <a:t>Николаевна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39048" y="5013434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Шилова Евдокия</a:t>
            </a:r>
          </a:p>
          <a:p>
            <a:r>
              <a:rPr lang="ru-RU" smtClean="0"/>
              <a:t>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3101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32</TotalTime>
  <Words>43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Герои войны</vt:lpstr>
      <vt:lpstr>Презентация PowerPoint</vt:lpstr>
      <vt:lpstr>Презентация PowerPoint</vt:lpstr>
      <vt:lpstr>Герои тыла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6</cp:revision>
  <dcterms:created xsi:type="dcterms:W3CDTF">2020-05-13T14:27:54Z</dcterms:created>
  <dcterms:modified xsi:type="dcterms:W3CDTF">2020-05-13T15:16:52Z</dcterms:modified>
</cp:coreProperties>
</file>